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0" r:id="rId6"/>
    <p:sldId id="261" r:id="rId7"/>
    <p:sldId id="273" r:id="rId8"/>
    <p:sldId id="263" r:id="rId9"/>
  </p:sldIdLst>
  <p:sldSz cx="18288000" cy="10287000"/>
  <p:notesSz cx="6858000" cy="9144000"/>
  <p:embeddedFontLst>
    <p:embeddedFont>
      <p:font typeface="王漢宗特黑體" panose="02000500000000000000" pitchFamily="2" charset="-12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CFF"/>
    <a:srgbClr val="C7FAFF"/>
    <a:srgbClr val="BEFDFF"/>
    <a:srgbClr val="A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94609" autoAdjust="0"/>
  </p:normalViewPr>
  <p:slideViewPr>
    <p:cSldViewPr>
      <p:cViewPr varScale="1">
        <p:scale>
          <a:sx n="69" d="100"/>
          <a:sy n="69" d="100"/>
        </p:scale>
        <p:origin x="111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C314B-54B2-7B45-BB46-0546EE91F4F5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57508-4581-544E-B823-05BAB043D3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20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/videos/brain-mind-knowledge-think-206173/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/videos/light-bulbs-electricity-wind-idea-134061/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6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/videos/ai-generated-friends-group-people-232496/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5526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/videos/child-drawing-kid-pencil-86242/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72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/videos/glitch-monogram-data-code-retro-36784/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65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/videos/camera-camcorder-video-26531/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62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pixabay.com</a:t>
            </a:r>
            <a:r>
              <a:rPr kumimoji="1" lang="en" altLang="zh-TW" dirty="0"/>
              <a:t>/videos/people-dancing-party-dance-music-34411/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7508-4581-544E-B823-05BAB043D3D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29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職場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趣</a:t>
            </a: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聞</a:t>
            </a:r>
            <a:endParaRPr lang="en-US" sz="14123" spc="3629" dirty="0">
              <a:solidFill>
                <a:srgbClr val="FF3131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.mp4">
            <a:hlinkClick r:id="" action="ppaction://media"/>
            <a:extLst>
              <a:ext uri="{FF2B5EF4-FFF2-40B4-BE49-F238E27FC236}">
                <a16:creationId xmlns:a16="http://schemas.microsoft.com/office/drawing/2014/main" id="{7010975C-6DB9-78F4-BC75-3A08ED2DA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3848A0-39C4-1703-D364-14BB5311954D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1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.mp4">
            <a:hlinkClick r:id="" action="ppaction://media"/>
            <a:extLst>
              <a:ext uri="{FF2B5EF4-FFF2-40B4-BE49-F238E27FC236}">
                <a16:creationId xmlns:a16="http://schemas.microsoft.com/office/drawing/2014/main" id="{FF2A1E0F-6880-F8A3-F2FF-27048A589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9440"/>
            <a:ext cx="18322558" cy="1030643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494AF9D-8839-1836-1D25-CC64DF1197DE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2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0AF6F-401C-ED9D-C016-5F76B49D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.mp4">
            <a:hlinkClick r:id="" action="ppaction://media"/>
            <a:extLst>
              <a:ext uri="{FF2B5EF4-FFF2-40B4-BE49-F238E27FC236}">
                <a16:creationId xmlns:a16="http://schemas.microsoft.com/office/drawing/2014/main" id="{B6EA179F-12AA-1BA3-7C20-EC70905B1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56534262-2235-D472-63F8-7D5E30AD1147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331549-1174-CD05-7858-50B4B3DA6C0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B2D111-6239-C7BE-B258-23C4AE650910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30278C3-5023-1909-AA76-A0900AE123E1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3855B4-18A0-81F0-6A2C-1F2DFF2A7016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3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5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7.mp4">
            <a:hlinkClick r:id="" action="ppaction://media"/>
            <a:extLst>
              <a:ext uri="{FF2B5EF4-FFF2-40B4-BE49-F238E27FC236}">
                <a16:creationId xmlns:a16="http://schemas.microsoft.com/office/drawing/2014/main" id="{7572C653-36E6-E373-2772-BA500B79E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37AA34-A7F7-5D13-17B4-63AB56C83E31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4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.mp4">
            <a:hlinkClick r:id="" action="ppaction://media"/>
            <a:extLst>
              <a:ext uri="{FF2B5EF4-FFF2-40B4-BE49-F238E27FC236}">
                <a16:creationId xmlns:a16="http://schemas.microsoft.com/office/drawing/2014/main" id="{F59DFAC5-ACCF-8A4D-D37E-2D83D9FCD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239D3D-404E-D0BF-3D34-EB6224D73CD6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002060"/>
                </a:solidFill>
              </a:rPr>
              <a:t>5</a:t>
            </a:r>
            <a:endParaRPr kumimoji="1" lang="zh-TW" altLang="en-US" sz="7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F4C9-A9AB-EA26-E301-FC2B916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8.mp4">
            <a:hlinkClick r:id="" action="ppaction://media"/>
            <a:extLst>
              <a:ext uri="{FF2B5EF4-FFF2-40B4-BE49-F238E27FC236}">
                <a16:creationId xmlns:a16="http://schemas.microsoft.com/office/drawing/2014/main" id="{D78B3F1C-6DA4-ADE5-E9B4-A97902949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D87AD17D-5022-94AF-E6AE-D706128C12F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847947-64A6-4EEB-1B4E-9B76B39F923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5C5E46-859D-D07D-2633-BF5C8405106D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E87AE55-368C-535A-7141-750B69DBC8B6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2D010A-C01A-6F0B-6B37-7CB13EFD7A60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6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9.mp4">
            <a:hlinkClick r:id="" action="ppaction://media"/>
            <a:extLst>
              <a:ext uri="{FF2B5EF4-FFF2-40B4-BE49-F238E27FC236}">
                <a16:creationId xmlns:a16="http://schemas.microsoft.com/office/drawing/2014/main" id="{DB8A4EF8-31E6-87AC-3562-A03DB3905D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6EA2D8-06C8-E350-3AE7-B45BACA71D33}"/>
              </a:ext>
            </a:extLst>
          </p:cNvPr>
          <p:cNvSpPr txBox="1"/>
          <p:nvPr/>
        </p:nvSpPr>
        <p:spPr>
          <a:xfrm>
            <a:off x="723900" y="87249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dirty="0">
                <a:solidFill>
                  <a:srgbClr val="FFFF00"/>
                </a:solidFill>
              </a:rPr>
              <a:t>7</a:t>
            </a:r>
            <a:endParaRPr kumimoji="1" lang="zh-TW" altLang="en-US" sz="7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100</Words>
  <Application>Microsoft Macintosh PowerPoint</Application>
  <PresentationFormat>自訂</PresentationFormat>
  <Paragraphs>30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Aptos</vt:lpstr>
      <vt:lpstr>Arial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hw4</dc:title>
  <cp:lastModifiedBy>郭芯麟</cp:lastModifiedBy>
  <cp:revision>79</cp:revision>
  <dcterms:created xsi:type="dcterms:W3CDTF">2006-08-16T00:00:00Z</dcterms:created>
  <dcterms:modified xsi:type="dcterms:W3CDTF">2024-11-01T08:18:20Z</dcterms:modified>
  <dc:identifier>DAGUNV7uFx4</dc:identifier>
</cp:coreProperties>
</file>